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74" r:id="rId6"/>
    <p:sldId id="275" r:id="rId7"/>
    <p:sldId id="276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2" r:id="rId20"/>
    <p:sldId id="270" r:id="rId21"/>
    <p:sldId id="279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8D48-C33C-454D-95ED-D58EE845A1E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A5D9-FB88-484C-BB97-D9ECC4250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по природе своей исследователи. Исследовательская,</a:t>
            </a:r>
            <a:r>
              <a:rPr lang="ru-RU" baseline="0" dirty="0" smtClean="0"/>
              <a:t> поисковая активность – естественное состояние ребенка. Он настроен на познание окружающего мира: рвет бумагу и смотрит, что получится; проводит опыты с разными предметами; измеряет глубину снежного покрова на участке, объем воды и т.д. Все это – объекты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A5D9-FB88-484C-BB97-D9ECC42509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A5D9-FB88-484C-BB97-D9ECC42509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A5D9-FB88-484C-BB97-D9ECC42509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Детей</a:t>
            </a:r>
            <a:r>
              <a:rPr lang="ru-RU" baseline="0" dirty="0" smtClean="0"/>
              <a:t> очень заинтересовало чтение книги с помощью увеличительного стекла.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A5D9-FB88-484C-BB97-D9ECC42509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самостоятельной экспериментальной деятельности ребенка, обеспечивающей его развитие,</a:t>
            </a:r>
            <a:r>
              <a:rPr lang="ru-RU" baseline="0" dirty="0" smtClean="0"/>
              <a:t> возможно при выполнении педагогом двух </a:t>
            </a:r>
            <a:r>
              <a:rPr lang="ru-RU" baseline="0" dirty="0" err="1" smtClean="0"/>
              <a:t>ьважных</a:t>
            </a:r>
            <a:r>
              <a:rPr lang="ru-RU" baseline="0" dirty="0" smtClean="0"/>
              <a:t> условий: стать реальным участником совместного поиска, а не только его руководителем, включиться в реальный , фактически осуществляемый </a:t>
            </a:r>
            <a:r>
              <a:rPr lang="ru-RU" baseline="0" dirty="0" err="1" smtClean="0"/>
              <a:t>ребенкогм</a:t>
            </a:r>
            <a:r>
              <a:rPr lang="ru-RU" baseline="0" dirty="0" smtClean="0"/>
              <a:t> эксперимент. Оценка воспитателя найденных им способов должна включат анализ критериев – на сколько пригоден найденный способ для достижения целей </a:t>
            </a:r>
            <a:r>
              <a:rPr lang="ru-RU" baseline="0" dirty="0" err="1" smtClean="0"/>
              <a:t>экспериментогв</a:t>
            </a:r>
            <a:r>
              <a:rPr lang="ru-RU" baseline="0" dirty="0" smtClean="0"/>
              <a:t>: решение задачи или ситуации. Постановка целей и задач эксперимента, их совместное достижение, оценка найденного способа </a:t>
            </a:r>
            <a:r>
              <a:rPr lang="ru-RU" baseline="0" dirty="0" err="1" smtClean="0"/>
              <a:t>действия-таковы</a:t>
            </a:r>
            <a:r>
              <a:rPr lang="ru-RU" baseline="0" dirty="0" smtClean="0"/>
              <a:t> три составляющие личностно-развивающего обучения. Именно такое познание способствует обретению ребенком творческого видения мира, созидательного отношения к нему. Лишение возможности экспериментировать, постоянное ограничение самостоятельной деятельности в дошкольном возрасте приводят к серьезным психическим нарушениям, которые сохраняются на всю жизнь, негативно сказываются на интеллектуальном и творческом развитии детей, на способности обучаться в дальнейшем.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A5D9-FB88-484C-BB97-D9ECC425094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405425-A800-4FD5-A1F1-F7589E92034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70775E-08BC-4BA9-BD9A-6ABB33428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85818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опыта работы «Организация самостоятельных детских исследований в соответствии с ФГОС».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733256"/>
            <a:ext cx="2428892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Работу выполнила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С.В </a:t>
            </a:r>
            <a:r>
              <a:rPr lang="ru-RU" sz="2000" b="1" dirty="0" smtClean="0">
                <a:solidFill>
                  <a:srgbClr val="002060"/>
                </a:solidFill>
              </a:rPr>
              <a:t>Разумец.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Первая неделя.</a:t>
            </a:r>
            <a:endParaRPr lang="ru-RU" dirty="0"/>
          </a:p>
        </p:txBody>
      </p:sp>
      <p:pic>
        <p:nvPicPr>
          <p:cNvPr id="7" name="Содержимое 6" descr="DSCN09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57364"/>
            <a:ext cx="4430341" cy="3457390"/>
          </a:xfrm>
        </p:spPr>
      </p:pic>
      <p:pic>
        <p:nvPicPr>
          <p:cNvPr id="8" name="Содержимое 7" descr="DSCN09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869" y="1844824"/>
            <a:ext cx="4176619" cy="345638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Вторая неделя.</a:t>
            </a:r>
            <a:endParaRPr lang="ru-RU" dirty="0"/>
          </a:p>
        </p:txBody>
      </p:sp>
      <p:pic>
        <p:nvPicPr>
          <p:cNvPr id="7" name="Содержимое 6" descr="DSCN09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036" y="1900436"/>
            <a:ext cx="4419352" cy="3314514"/>
          </a:xfrm>
        </p:spPr>
      </p:pic>
      <p:pic>
        <p:nvPicPr>
          <p:cNvPr id="8" name="Содержимое 7" descr="DSCN09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8604" y="1785926"/>
            <a:ext cx="4515396" cy="338654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773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Мы поставили в воду веточки сирени</a:t>
            </a:r>
            <a:r>
              <a:rPr lang="ru-RU" sz="3600" dirty="0" smtClean="0"/>
              <a:t> .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7" name="Содержимое 6" descr="DSCN09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4476781" cy="3357586"/>
          </a:xfrm>
        </p:spPr>
      </p:pic>
      <p:pic>
        <p:nvPicPr>
          <p:cNvPr id="8" name="Содержимое 7" descr="DSCN09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500562" cy="337542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7017836" cy="52633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веточки форзиции и наблюдаем за ними.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7016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Через несколько дней на веточках сирени появились набухшие почки ,а на веточках форзиции цветы.</a:t>
            </a:r>
            <a:endParaRPr lang="ru-RU" sz="3600" dirty="0"/>
          </a:p>
        </p:txBody>
      </p:sp>
      <p:pic>
        <p:nvPicPr>
          <p:cNvPr id="7" name="Содержимое 6" descr="DSCN09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189004" cy="3330393"/>
          </a:xfrm>
        </p:spPr>
      </p:pic>
      <p:pic>
        <p:nvPicPr>
          <p:cNvPr id="8" name="Содержимое 7" descr="DSCN09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536570" cy="33123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5460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дети рассматривают камешки разного размера.</a:t>
            </a:r>
            <a:endParaRPr lang="ru-RU" dirty="0"/>
          </a:p>
        </p:txBody>
      </p:sp>
      <p:pic>
        <p:nvPicPr>
          <p:cNvPr id="7" name="Содержимое 6" descr="DSCN08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036" y="1900436"/>
            <a:ext cx="4419352" cy="3314514"/>
          </a:xfrm>
        </p:spPr>
      </p:pic>
      <p:pic>
        <p:nvPicPr>
          <p:cNvPr id="8" name="Содержимое 7" descr="DSCN08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420146" cy="331510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916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Потом дети рассматривали разные крупы,  проверяли их сыпучесть, закрепляли название, какие блюда можно приготовить.</a:t>
            </a:r>
            <a:endParaRPr lang="ru-RU" dirty="0"/>
          </a:p>
        </p:txBody>
      </p:sp>
      <p:pic>
        <p:nvPicPr>
          <p:cNvPr id="7" name="Содержимое 6" descr="DSCN09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104456" cy="3314514"/>
          </a:xfrm>
        </p:spPr>
      </p:pic>
      <p:pic>
        <p:nvPicPr>
          <p:cNvPr id="8" name="Содержимое 7" descr="DSCN09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69116" cy="326068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70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пускают мыльные пузыри и пытаются понять что это такое.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DSCN09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036" y="1900436"/>
            <a:ext cx="4419352" cy="3314514"/>
          </a:xfrm>
        </p:spPr>
      </p:pic>
      <p:pic>
        <p:nvPicPr>
          <p:cNvPr id="8" name="Содержимое 7" descr="DSCN09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420146" cy="331510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fl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4071966" cy="34497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8186766" cy="279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Мыльные пузыри.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b="0" dirty="0" smtClean="0">
                <a:solidFill>
                  <a:srgbClr val="002060"/>
                </a:solidFill>
              </a:rPr>
              <a:t>Что такое мыльный пузырь? Это тончайшая многослойная пленка мыльной воды, наполненная воздухом, обычно в виде сферы с красивой переливчатой поверхностью. И через несколько секунд он лопается.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эксперементирование\DSCN0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20680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Детей очень заинтересовало чтение книги с помощью увеличительного стекла.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052736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Дети по природе своей исследователи. Исследовательская, поисковая активность – естественное состояние ребенка. Он настроен на познание окружающего мира: рвет бумагу и смотрит, что получится; проводит опыты с разными предметами; измеряет глубину снежного покрова на участке, объем воды и т.д. Все это – объекты исследования. Исследовательское поведение для дошкольника – главный источник для получения представлений о мире. Задача воспитателя – помочь детям в проведении этих исследований, сделать их полезными: при выборе объекта исследования, при поиске метода его изучения, при сборе и обобщении материала, при доведении полученного продукта до логического завершения – представление результатов, полученных в исследовании.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fl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4071966" cy="34497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8186766" cy="279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Мыльные пузыри.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b="0" dirty="0" smtClean="0">
                <a:solidFill>
                  <a:srgbClr val="002060"/>
                </a:solidFill>
              </a:rPr>
              <a:t>Что такое мыльный пузырь? Это тончайшая многослойная пленка мыльной воды, наполненная воздухом, обычно в виде сферы с красивой переливчатой поверхностью. И через несколько секунд он лопается.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самостоятельной экспериментальной деятельности ребенка, обеспечивающей его развитие, возможно при выполнении педагогом двух важных условий: стать реальным участником совместного поиска, а не только его руководителем, включиться в реальный , фактически осуществляемый ребенком эксперимент. Оценка воспитателя найденных им способов должна включат анализ критериев – на сколько пригоден найденный способ для достижения целей экспериментов: решение задачи или ситуации. Постановка целей и задач эксперимента, их совместное достижение, оценка найденного способа действия - таковы три составляющие личностно-развивающего обучения. Именно такое познание </a:t>
            </a:r>
            <a:r>
              <a:rPr lang="ru-RU" smtClean="0"/>
              <a:t>способствует обретению  </a:t>
            </a:r>
            <a:r>
              <a:rPr lang="ru-RU" dirty="0" smtClean="0"/>
              <a:t>ребенком творческого видения мира, созидательного отношения к нему. Лишение возможности экспериментировать, постоянное ограничение самостоятельной деятельности в дошкольном возрасте приводят к серьезным психическим нарушениям, которые сохраняются на всю жизнь, негативно сказываются на интеллектуальном и творческом развитии детей, на способности обучаться в дальнейшем.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3"/>
            <a:ext cx="6646014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41434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            Цели:                                    1)Создание условий для формирования основного целостного мировидения ребенка старшего дошкольного возраста средствами физического эксперимента. </a:t>
            </a:r>
            <a:br>
              <a:rPr lang="ru-RU" sz="2000" dirty="0" smtClean="0"/>
            </a:br>
            <a:r>
              <a:rPr lang="ru-RU" sz="2000" dirty="0" smtClean="0"/>
              <a:t>2)Развитие наблюдательности,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выводы. </a:t>
            </a:r>
            <a:br>
              <a:rPr lang="ru-RU" sz="2000" dirty="0" smtClean="0"/>
            </a:br>
            <a:r>
              <a:rPr lang="ru-RU" sz="2000" dirty="0" smtClean="0"/>
              <a:t>3)Развитие внимания, зрительной, слуховой чувствительности. </a:t>
            </a:r>
            <a:br>
              <a:rPr lang="ru-RU" sz="2000" dirty="0" smtClean="0"/>
            </a:br>
            <a:r>
              <a:rPr lang="ru-RU" sz="2000" dirty="0" smtClean="0"/>
              <a:t>4)Создание предпосылок формирования у практических и умственных действий.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8786874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Задачи: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1) Расширять представление детей о физических свойствах окружающего мира: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2) Знакомить с различными свойствами веществ (твердость, мягкость, сыпучесть, вязкость, плавучесть, растворимость.)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3) Знакомить с основными видами и характеристиками движения (Скорость, направление)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4) Развивать представления об основных физических явлениях (отражение, преломление света, магнитное притяжение</a:t>
            </a:r>
            <a:r>
              <a:rPr lang="ru-RU" sz="1800" i="1" dirty="0" smtClean="0">
                <a:solidFill>
                  <a:srgbClr val="002060"/>
                </a:solidFill>
              </a:rPr>
              <a:t>)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5) 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— его давление и сила; Почва — состав, влажность, сухость.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6) Расширять представление об использовании человеком факторов природной среды: солнце, земля, воздух, вода, растения и животные- для удовлетворения своих потребностей. Расширять представление детей о значимости воды и воздуха в жизни человека.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7) Знакомить детей со свойствами почвы и входящих в её состав песок и глину.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8) Формировать опыт выполнения правил техники безопасности при проведении физических экспериментов.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9) Развивать эмоционально-ценностное отношение к окружающему миру</a:t>
            </a:r>
            <a:r>
              <a:rPr lang="ru-RU" sz="1800" i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4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Для развития </a:t>
            </a:r>
            <a:r>
              <a:rPr lang="ru-RU" dirty="0" smtClean="0"/>
              <a:t>сенсорно-познавательных способностей дошкольников мы постарались создать ряд условий, прежде всего это оборудованная, насыщенная предметно-пространственная среда, которая стимулирует самостоятельную исследовательскую деятельность ребенка. </a:t>
            </a:r>
            <a:r>
              <a:rPr lang="ru-RU" b="1" i="1" dirty="0" smtClean="0"/>
              <a:t>Различные материалы для исследований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- образцы песка, чернозема, глины; - семена цветов, деревьев (шишки, желуди, орехи, крылатки и др.); - гербарий (растения, произрастающие в нашей степи и в парке); - соль, сахар, лимонная кислота.</a:t>
            </a:r>
          </a:p>
          <a:p>
            <a:r>
              <a:rPr lang="ru-RU" b="1" i="1" dirty="0" smtClean="0"/>
              <a:t>Для активации </a:t>
            </a:r>
            <a:r>
              <a:rPr lang="ru-RU" dirty="0" smtClean="0"/>
              <a:t>детской исследовательской деятельности используем следующее оборудование:</a:t>
            </a:r>
          </a:p>
          <a:p>
            <a:r>
              <a:rPr lang="ru-RU" dirty="0" smtClean="0"/>
              <a:t>- разнообразные емкости (кружки, тарелочки, стаканчики, песочные формочки и т.д.) – деревянные и пластмассовые палочки; - увеличительные лупы; - измерительные приборы (градусники, весы, часы, линейки, термометр, сантиметр); - губка, пенопласт, поролон, вата и т.п.; - рассказы, сказки, пословицы, загадки и пр.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052736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старшем дошкольном возрасте у детей формируется устойчивая привычка задавать вопросы и пытаться самостоятельно находить на них ответы, инициатива по экспериментированию переходит в руки детей. При проведении опытов работа осуществляется по этапам, выслушав и выполнив одно задание, дети получают новое, более сложное. Дети следят за ходом выполнения опыта, поскольку сложность экспериментов возрастает, а самостоятельность детей повышается. Я очень внимательно слежу за ходом работы, напоминаю о правилах безопасности, в сложных моментах оказываю помощь.</a:t>
            </a:r>
          </a:p>
          <a:p>
            <a:pPr algn="just"/>
            <a:r>
              <a:rPr lang="ru-RU" sz="2000" dirty="0" smtClean="0"/>
              <a:t>Дети учатся анализировать результаты опытов, делать выводы, составлять развернутый рассказ об увиденном.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10136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подготовительной к школе  группе проведение экспериментов должно стать нормой, это уже ни развлечение, а путь к познанию целостной картины мира.</a:t>
            </a:r>
          </a:p>
          <a:p>
            <a:pPr algn="just"/>
            <a:r>
              <a:rPr lang="ru-RU" dirty="0" smtClean="0"/>
              <a:t>Чтобы дать знания детям и наполнить их головы интересным содержанием, я провожу опыты с магнитами, тенью, водой ,снегом, песком, солью, сахаром, воздухом. В переводе с греческого слово «атмосфера»-означает«воздух вокруг Земли»,но как его можно увидеть и почувствовать, дети затрудняются ответить на этот вопрос. Предлагаю провести ряд опытов: «Мы дышим воздухом», «У нас есть вдох и выдох», «Сколько весит воздух?», «Бывает ли воздуху холодно?», «Вдунь шарик в бутылку», «Можно ли поймать воздух?».</a:t>
            </a:r>
          </a:p>
          <a:p>
            <a:pPr algn="just"/>
            <a:r>
              <a:rPr lang="ru-RU" dirty="0" smtClean="0"/>
              <a:t>Из этих опытов узнаем, что воздух есть везде, он прозрачный, легкий, незаметный. Воздух нужен всему живому на Земле для дыхания.</a:t>
            </a:r>
          </a:p>
          <a:p>
            <a:pPr algn="just"/>
            <a:r>
              <a:rPr lang="ru-RU" dirty="0" smtClean="0"/>
              <a:t>В ходе экспериментов дети узнают и о важной необходимости воды для всего живого.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186766" cy="12271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Мы с детьми посадили лук и наблюдали за его ростом две недели. </a:t>
            </a:r>
            <a:endParaRPr lang="ru-RU" sz="3200" dirty="0"/>
          </a:p>
        </p:txBody>
      </p:sp>
      <p:pic>
        <p:nvPicPr>
          <p:cNvPr id="7" name="Содержимое 6" descr="DSCN09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375614" cy="3357586"/>
          </a:xfrm>
        </p:spPr>
      </p:pic>
      <p:pic>
        <p:nvPicPr>
          <p:cNvPr id="10" name="Содержимое 9" descr="DSCN09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2469" y="2060848"/>
            <a:ext cx="4130011" cy="338437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929618" cy="594721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</TotalTime>
  <Words>816</Words>
  <Application>Microsoft Office PowerPoint</Application>
  <PresentationFormat>Экран (4:3)</PresentationFormat>
  <Paragraphs>38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Из опыта работы «Организация самостоятельных детских исследований в соответствии с ФГОС».</vt:lpstr>
      <vt:lpstr>Слайд 2</vt:lpstr>
      <vt:lpstr>                                           Цели:                                    1)Создание условий для формирования основного целостного мировидения ребенка старшего дошкольного возраста средствами физического эксперимента.  2)Развитие наблюдательности,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выводы.  3)Развитие внимания, зрительной, слуховой чувствительности.  4)Создание предпосылок формирования у практических и умственных действий.  </vt:lpstr>
      <vt:lpstr>  Задачи:  1) Расширять представление детей о физических свойствах окружающего мира:  2) Знакомить с различными свойствами веществ (твердость, мягкость, сыпучесть, вязкость, плавучесть, растворимость.) 3) Знакомить с основными видами и характеристиками движения (Скорость, направление) 4) Развивать представления об основных физических явлениях (отражение, преломление света, магнитное притяжение)  5) 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— его давление и сила; Почва — состав, влажность, сухость.  6) Расширять представление об использовании человеком факторов природной среды: солнце, земля, воздух, вода, растения и животные- для удовлетворения своих потребностей. Расширять представление детей о значимости воды и воздуха в жизни человека. 7) Знакомить детей со свойствами почвы и входящих в её состав песок и глину. 8) Формировать опыт выполнения правил техники безопасности при проведении физических экспериментов. 9) Развивать эмоционально-ценностное отношение к окружающему миру. </vt:lpstr>
      <vt:lpstr>Слайд 5</vt:lpstr>
      <vt:lpstr>Слайд 6</vt:lpstr>
      <vt:lpstr>Слайд 7</vt:lpstr>
      <vt:lpstr>Мы с детьми посадили лук и наблюдали за его ростом две недели. </vt:lpstr>
      <vt:lpstr>Слайд 9</vt:lpstr>
      <vt:lpstr>Первая неделя.</vt:lpstr>
      <vt:lpstr>Вторая неделя.</vt:lpstr>
      <vt:lpstr>Мы поставили в воду веточки сирени . </vt:lpstr>
      <vt:lpstr>Теперь веточки форзиции и наблюдаем за ними.</vt:lpstr>
      <vt:lpstr> Через несколько дней на веточках сирени появились набухшие почки ,а на веточках форзиции цветы.</vt:lpstr>
      <vt:lpstr>Вот дети рассматривают камешки разного размера.</vt:lpstr>
      <vt:lpstr> Потом дети рассматривали разные крупы,  проверяли их сыпучесть, закрепляли название, какие блюда можно приготовить.</vt:lpstr>
      <vt:lpstr>Дети пускают мыльные пузыри и пытаются понять что это такое. </vt:lpstr>
      <vt:lpstr>Мыльные пузыри. Что такое мыльный пузырь? Это тончайшая многослойная пленка мыльной воды, наполненная воздухом, обычно в виде сферы с красивой переливчатой поверхностью. И через несколько секунд он лопается. </vt:lpstr>
      <vt:lpstr>Слайд 19</vt:lpstr>
      <vt:lpstr>Мыльные пузыри. Что такое мыльный пузырь? Это тончайшая многослойная пленка мыльной воды, наполненная воздухом, обычно в виде сферы с красивой переливчатой поверхностью. И через несколько секунд он лопается. 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«Организация самостоятельных детских исследований в соответствии с ФГОС».</dc:title>
  <dc:creator>Дарья</dc:creator>
  <cp:lastModifiedBy>Admin</cp:lastModifiedBy>
  <cp:revision>48</cp:revision>
  <dcterms:created xsi:type="dcterms:W3CDTF">2017-02-15T15:28:42Z</dcterms:created>
  <dcterms:modified xsi:type="dcterms:W3CDTF">2017-04-03T13:03:54Z</dcterms:modified>
</cp:coreProperties>
</file>